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Donald, Kalyn" userId="9d42138d-5639-46e9-8785-e7b9a25661db" providerId="ADAL" clId="{E2FE4213-5044-41CD-808A-81ECAB13EB01}"/>
    <pc:docChg chg="custSel modSld">
      <pc:chgData name="McDonald, Kalyn" userId="9d42138d-5639-46e9-8785-e7b9a25661db" providerId="ADAL" clId="{E2FE4213-5044-41CD-808A-81ECAB13EB01}" dt="2023-03-22T19:56:38.274" v="117" actId="20577"/>
      <pc:docMkLst>
        <pc:docMk/>
      </pc:docMkLst>
      <pc:sldChg chg="modSp mod">
        <pc:chgData name="McDonald, Kalyn" userId="9d42138d-5639-46e9-8785-e7b9a25661db" providerId="ADAL" clId="{E2FE4213-5044-41CD-808A-81ECAB13EB01}" dt="2023-03-22T19:56:38.274" v="117" actId="20577"/>
        <pc:sldMkLst>
          <pc:docMk/>
          <pc:sldMk cId="2682079392" sldId="257"/>
        </pc:sldMkLst>
        <pc:spChg chg="mod">
          <ac:chgData name="McDonald, Kalyn" userId="9d42138d-5639-46e9-8785-e7b9a25661db" providerId="ADAL" clId="{E2FE4213-5044-41CD-808A-81ECAB13EB01}" dt="2023-03-22T19:56:38.274" v="117" actId="20577"/>
          <ac:spMkLst>
            <pc:docMk/>
            <pc:sldMk cId="2682079392" sldId="257"/>
            <ac:spMk id="5" creationId="{03517058-0EC5-68A2-CCD2-A804AEC53CB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I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AC5D068E-B365-5648-AFDD-1369DC8AF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CF447A-1633-FA41-B2B7-D5B8BA94B0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1AC62-689E-DF47-B3FC-D2A2C2BC7887}"/>
              </a:ext>
            </a:extLst>
          </p:cNvPr>
          <p:cNvSpPr/>
          <p:nvPr userDrawn="1"/>
        </p:nvSpPr>
        <p:spPr>
          <a:xfrm>
            <a:off x="0" y="1163783"/>
            <a:ext cx="12192000" cy="569421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96000">
                <a:schemeClr val="accent1">
                  <a:alpha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22C10-4102-6147-9C6B-1B950790FF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819" y="2621680"/>
            <a:ext cx="5988360" cy="16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9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a forest&#10;&#10;Description automatically generated">
            <a:extLst>
              <a:ext uri="{FF2B5EF4-FFF2-40B4-BE49-F238E27FC236}">
                <a16:creationId xmlns:a16="http://schemas.microsoft.com/office/drawing/2014/main" id="{F3D0770E-212F-3941-A32B-D0177CF61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17093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E1F721-B4AC-DB47-A926-1EFBFA49ECD3}"/>
              </a:ext>
            </a:extLst>
          </p:cNvPr>
          <p:cNvSpPr/>
          <p:nvPr userDrawn="1"/>
        </p:nvSpPr>
        <p:spPr>
          <a:xfrm>
            <a:off x="0" y="0"/>
            <a:ext cx="12192000" cy="1709316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6F367C-C117-EC4A-A261-551F6DA2427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D6E5F7-5E01-6D44-870C-8F11AA21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1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16FE3364-CCAC-E241-BE40-3D3A56670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965720"/>
            <a:ext cx="12191998" cy="24684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A4A65-0F97-7940-8CBC-8F86F6276D8C}"/>
              </a:ext>
            </a:extLst>
          </p:cNvPr>
          <p:cNvSpPr/>
          <p:nvPr userDrawn="1"/>
        </p:nvSpPr>
        <p:spPr>
          <a:xfrm>
            <a:off x="0" y="1965720"/>
            <a:ext cx="12192000" cy="2468404"/>
          </a:xfrm>
          <a:prstGeom prst="rect">
            <a:avLst/>
          </a:prstGeom>
          <a:solidFill>
            <a:schemeClr val="tx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5AB26-90FE-9B4E-BA97-929B28B1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2196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B5FEA-3283-254A-93FB-6952662CF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2203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C5A36-0DAE-CC43-AFA6-A9CBEF53F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46EAE-8607-7D46-9898-4CEC45A2DF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7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8FB08E3E-1643-EF40-9EB6-21450218A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12191998" cy="17093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7784DE-4407-D646-94D9-B44BA64AFB56}"/>
              </a:ext>
            </a:extLst>
          </p:cNvPr>
          <p:cNvSpPr/>
          <p:nvPr userDrawn="1"/>
        </p:nvSpPr>
        <p:spPr>
          <a:xfrm>
            <a:off x="0" y="0"/>
            <a:ext cx="12192000" cy="1709316"/>
          </a:xfrm>
          <a:prstGeom prst="rect">
            <a:avLst/>
          </a:prstGeom>
          <a:solidFill>
            <a:schemeClr val="tx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FB443-8259-434D-811F-BF92BEC4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240"/>
            <a:ext cx="10515600" cy="4066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5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flower&#10;&#10;Description automatically generated">
            <a:extLst>
              <a:ext uri="{FF2B5EF4-FFF2-40B4-BE49-F238E27FC236}">
                <a16:creationId xmlns:a16="http://schemas.microsoft.com/office/drawing/2014/main" id="{E612FC60-9F2C-2543-ACDB-DD8804E34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12191998" cy="17093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12AFF5-1CE8-6641-B4F9-83D7944C9626}"/>
              </a:ext>
            </a:extLst>
          </p:cNvPr>
          <p:cNvSpPr/>
          <p:nvPr userDrawn="1"/>
        </p:nvSpPr>
        <p:spPr>
          <a:xfrm>
            <a:off x="0" y="0"/>
            <a:ext cx="12192000" cy="1709316"/>
          </a:xfrm>
          <a:prstGeom prst="rect">
            <a:avLst/>
          </a:prstGeom>
          <a:solidFill>
            <a:schemeClr val="tx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22C802-1473-884C-93A0-8A75720B996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E4379-C107-8646-B7EE-4F20CBF6F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394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264F12D-5612-574D-B26F-733780889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65719"/>
            <a:ext cx="12192000" cy="24684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A4A65-0F97-7940-8CBC-8F86F6276D8C}"/>
              </a:ext>
            </a:extLst>
          </p:cNvPr>
          <p:cNvSpPr/>
          <p:nvPr userDrawn="1"/>
        </p:nvSpPr>
        <p:spPr>
          <a:xfrm>
            <a:off x="0" y="1965719"/>
            <a:ext cx="12192000" cy="2468404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5AB26-90FE-9B4E-BA97-929B28B1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2196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B5FEA-3283-254A-93FB-6952662CF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2203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C5A36-0DAE-CC43-AFA6-A9CBEF53F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46EAE-8607-7D46-9898-4CEC45A2DF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60AF34B-7D3F-CE4D-A11B-05BEBA59F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7093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FAE7CB-BD64-C840-B1C7-CF063DCB492B}"/>
              </a:ext>
            </a:extLst>
          </p:cNvPr>
          <p:cNvSpPr/>
          <p:nvPr userDrawn="1"/>
        </p:nvSpPr>
        <p:spPr>
          <a:xfrm>
            <a:off x="-2" y="0"/>
            <a:ext cx="12192000" cy="1709316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FB443-8259-434D-811F-BF92BEC4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240"/>
            <a:ext cx="10515600" cy="4066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90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F18F051D-7D74-7642-B58C-76F9F4D84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7093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33AB8D-8EE7-0A48-BEF9-8C59F423273E}"/>
              </a:ext>
            </a:extLst>
          </p:cNvPr>
          <p:cNvSpPr/>
          <p:nvPr userDrawn="1"/>
        </p:nvSpPr>
        <p:spPr>
          <a:xfrm>
            <a:off x="-2" y="0"/>
            <a:ext cx="12192000" cy="1709316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AD8248-0E58-1F43-BF71-4B8402C45CF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E31C95-50EB-7B4E-B976-BA895A3E9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755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ky, outdoor, building, ground&#10;&#10;Description automatically generated">
            <a:extLst>
              <a:ext uri="{FF2B5EF4-FFF2-40B4-BE49-F238E27FC236}">
                <a16:creationId xmlns:a16="http://schemas.microsoft.com/office/drawing/2014/main" id="{37191E23-8280-E14E-A0C2-D2CA4F967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9"/>
          <a:stretch/>
        </p:blipFill>
        <p:spPr>
          <a:xfrm>
            <a:off x="9525" y="1965720"/>
            <a:ext cx="12172949" cy="24684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A8440-8884-6A41-9F03-CAEDA1D4DE7B}"/>
              </a:ext>
            </a:extLst>
          </p:cNvPr>
          <p:cNvSpPr/>
          <p:nvPr userDrawn="1"/>
        </p:nvSpPr>
        <p:spPr>
          <a:xfrm>
            <a:off x="9525" y="1965720"/>
            <a:ext cx="12192000" cy="2468404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5AB26-90FE-9B4E-BA97-929B28B1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2196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B5FEA-3283-254A-93FB-6952662CF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2203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C5A36-0DAE-CC43-AFA6-A9CBEF53F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46EAE-8607-7D46-9898-4CEC45A2DF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2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building, ground&#10;&#10;Description automatically generated">
            <a:extLst>
              <a:ext uri="{FF2B5EF4-FFF2-40B4-BE49-F238E27FC236}">
                <a16:creationId xmlns:a16="http://schemas.microsoft.com/office/drawing/2014/main" id="{282667D3-D34A-0C49-814A-B026880DD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/>
        </p:blipFill>
        <p:spPr>
          <a:xfrm>
            <a:off x="9524" y="-2"/>
            <a:ext cx="12172949" cy="17093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5D0868-1755-9045-B98B-84680DC74387}"/>
              </a:ext>
            </a:extLst>
          </p:cNvPr>
          <p:cNvSpPr/>
          <p:nvPr userDrawn="1"/>
        </p:nvSpPr>
        <p:spPr>
          <a:xfrm>
            <a:off x="9525" y="-1"/>
            <a:ext cx="12192000" cy="1709316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FB443-8259-434D-811F-BF92BEC4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240"/>
            <a:ext cx="10515600" cy="4066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3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 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building, ground&#10;&#10;Description automatically generated">
            <a:extLst>
              <a:ext uri="{FF2B5EF4-FFF2-40B4-BE49-F238E27FC236}">
                <a16:creationId xmlns:a16="http://schemas.microsoft.com/office/drawing/2014/main" id="{74113F8B-5781-3A4A-88C5-4AE45219A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/>
        </p:blipFill>
        <p:spPr>
          <a:xfrm>
            <a:off x="9524" y="-2"/>
            <a:ext cx="12172949" cy="17093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BCBA2E-B562-7F42-AAAA-D199E414C379}"/>
              </a:ext>
            </a:extLst>
          </p:cNvPr>
          <p:cNvSpPr/>
          <p:nvPr userDrawn="1"/>
        </p:nvSpPr>
        <p:spPr>
          <a:xfrm>
            <a:off x="9525" y="-1"/>
            <a:ext cx="12192000" cy="1709316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831F69-46C4-284F-92F4-753350415AA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DB0383B-F12D-1649-87BD-BDFDA85A6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36463"/>
            <a:ext cx="5181600" cy="405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878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01BCBA5F-F668-C74C-B490-FFA360F05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80628D-1930-BD4E-BC43-3F05569958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E3586D-3988-7646-9515-14B7E2CD1C15}"/>
              </a:ext>
            </a:extLst>
          </p:cNvPr>
          <p:cNvSpPr/>
          <p:nvPr userDrawn="1"/>
        </p:nvSpPr>
        <p:spPr>
          <a:xfrm>
            <a:off x="0" y="1163783"/>
            <a:ext cx="12192000" cy="569421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96000">
                <a:schemeClr val="accent1">
                  <a:alpha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7169B-A3DA-384B-8A36-00644AEB8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74020" y="2412291"/>
            <a:ext cx="5443961" cy="20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6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4A8044-1EB0-6B4F-8FBE-719D1572C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943919-BAD3-3D4A-A7F2-B7F4B35AD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8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a Logo +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06DCE369-539A-4C4F-9975-4689C5424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873B48-D9D6-9B48-AE96-D17F6A11B8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891DCD-4FDF-C94E-A613-A204DC9BC6A1}"/>
              </a:ext>
            </a:extLst>
          </p:cNvPr>
          <p:cNvSpPr/>
          <p:nvPr userDrawn="1"/>
        </p:nvSpPr>
        <p:spPr>
          <a:xfrm>
            <a:off x="0" y="1163782"/>
            <a:ext cx="12192000" cy="569421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97000">
                <a:schemeClr val="accent1">
                  <a:alpha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E81A9D-8C2B-394B-A958-A505591E6CB4}"/>
              </a:ext>
            </a:extLst>
          </p:cNvPr>
          <p:cNvGrpSpPr/>
          <p:nvPr userDrawn="1"/>
        </p:nvGrpSpPr>
        <p:grpSpPr>
          <a:xfrm>
            <a:off x="1025438" y="2340035"/>
            <a:ext cx="10107019" cy="2250430"/>
            <a:chOff x="1025438" y="2340035"/>
            <a:chExt cx="10107019" cy="22504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4FB78D-01BB-124F-B4EC-09A6DC4C0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25438" y="2707843"/>
              <a:ext cx="3884731" cy="1451017"/>
            </a:xfrm>
            <a:prstGeom prst="rect">
              <a:avLst/>
            </a:prstGeom>
          </p:spPr>
        </p:pic>
        <p:pic>
          <p:nvPicPr>
            <p:cNvPr id="3" name="Picture 2" descr="A close up of a sign&#10;&#10;Description automatically generated">
              <a:extLst>
                <a:ext uri="{FF2B5EF4-FFF2-40B4-BE49-F238E27FC236}">
                  <a16:creationId xmlns:a16="http://schemas.microsoft.com/office/drawing/2014/main" id="{861D5BDE-5600-BC47-A4B8-8D48D1F28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8278" y="2478972"/>
              <a:ext cx="4914179" cy="197255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C4D415A-7759-2E45-8DFB-6C891019620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0802" y="2340035"/>
              <a:ext cx="0" cy="225043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736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fountain with trees in the background&#10;&#10;Description automatically generated">
            <a:extLst>
              <a:ext uri="{FF2B5EF4-FFF2-40B4-BE49-F238E27FC236}">
                <a16:creationId xmlns:a16="http://schemas.microsoft.com/office/drawing/2014/main" id="{3FC4C33F-AB4C-EC45-A304-9AD77FF02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412"/>
            <a:ext cx="12192000" cy="68495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7F8BAB-EE21-1346-B796-063BF4B648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146831-FFB4-6742-8387-0B0E143CD98C}"/>
              </a:ext>
            </a:extLst>
          </p:cNvPr>
          <p:cNvSpPr/>
          <p:nvPr userDrawn="1"/>
        </p:nvSpPr>
        <p:spPr>
          <a:xfrm>
            <a:off x="0" y="1163785"/>
            <a:ext cx="12192000" cy="5694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97000">
                <a:schemeClr val="accent1">
                  <a:alpha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BD260-D707-594B-839C-CC7F3693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2275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87D4DB-758B-5F4A-822E-CC01AF361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92282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CA3760-DC5B-2941-A820-D52898A388E5}"/>
              </a:ext>
            </a:extLst>
          </p:cNvPr>
          <p:cNvGrpSpPr/>
          <p:nvPr userDrawn="1"/>
        </p:nvGrpSpPr>
        <p:grpSpPr>
          <a:xfrm>
            <a:off x="3158058" y="4985359"/>
            <a:ext cx="5901847" cy="1314106"/>
            <a:chOff x="1025438" y="3898907"/>
            <a:chExt cx="10107019" cy="22504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0F1D6C-0367-4B4F-B692-F27BBEB3D3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25438" y="4266715"/>
              <a:ext cx="3884731" cy="1451017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54C76010-5657-7846-BC03-6012271A7A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8278" y="4037844"/>
              <a:ext cx="4914179" cy="197255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B63001-35DC-394B-ABD7-1D3115729A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0802" y="3898907"/>
              <a:ext cx="0" cy="225043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1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9A14344D-8DF3-7645-AD2B-2BB236AD3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"/>
            <a:ext cx="12192000" cy="68580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A8058C-62B3-7447-904A-A67985B867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4A2295-41B5-9C4A-A17F-22D06D9BCFB3}"/>
              </a:ext>
            </a:extLst>
          </p:cNvPr>
          <p:cNvSpPr/>
          <p:nvPr userDrawn="1"/>
        </p:nvSpPr>
        <p:spPr>
          <a:xfrm>
            <a:off x="0" y="1163785"/>
            <a:ext cx="12192000" cy="5694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97000">
                <a:schemeClr val="accent1">
                  <a:alpha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CA3760-DC5B-2941-A820-D52898A388E5}"/>
              </a:ext>
            </a:extLst>
          </p:cNvPr>
          <p:cNvGrpSpPr/>
          <p:nvPr userDrawn="1"/>
        </p:nvGrpSpPr>
        <p:grpSpPr>
          <a:xfrm>
            <a:off x="3158058" y="4985359"/>
            <a:ext cx="5901847" cy="1314106"/>
            <a:chOff x="1025438" y="3898907"/>
            <a:chExt cx="10107019" cy="22504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0F1D6C-0367-4B4F-B692-F27BBEB3D3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25438" y="4266715"/>
              <a:ext cx="3884731" cy="1451017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54C76010-5657-7846-BC03-6012271A7A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8278" y="4037844"/>
              <a:ext cx="4914179" cy="197255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B63001-35DC-394B-ABD7-1D3115729A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0802" y="3898907"/>
              <a:ext cx="0" cy="225043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E73BD260-D707-594B-839C-CC7F3693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2275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87D4DB-758B-5F4A-822E-CC01AF361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92282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05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B79BB6B8-F384-A645-AC8E-04D57AAE6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412"/>
            <a:ext cx="12191999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8CC98D-BC4E-4D44-B17A-43B3370E23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6770A1-7A68-7A49-B234-9659E8186264}"/>
              </a:ext>
            </a:extLst>
          </p:cNvPr>
          <p:cNvSpPr/>
          <p:nvPr userDrawn="1"/>
        </p:nvSpPr>
        <p:spPr>
          <a:xfrm>
            <a:off x="0" y="1163785"/>
            <a:ext cx="12192000" cy="5694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97000">
                <a:schemeClr val="accent1">
                  <a:alpha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CA3760-DC5B-2941-A820-D52898A388E5}"/>
              </a:ext>
            </a:extLst>
          </p:cNvPr>
          <p:cNvGrpSpPr/>
          <p:nvPr userDrawn="1"/>
        </p:nvGrpSpPr>
        <p:grpSpPr>
          <a:xfrm>
            <a:off x="3158058" y="4985359"/>
            <a:ext cx="5901847" cy="1314106"/>
            <a:chOff x="1025438" y="3898907"/>
            <a:chExt cx="10107019" cy="22504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0F1D6C-0367-4B4F-B692-F27BBEB3D3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25438" y="4266715"/>
              <a:ext cx="3884731" cy="1451017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54C76010-5657-7846-BC03-6012271A7A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8278" y="4037844"/>
              <a:ext cx="4914179" cy="197255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B63001-35DC-394B-ABD7-1D3115729A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0802" y="3898907"/>
              <a:ext cx="0" cy="225043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E73BD260-D707-594B-839C-CC7F3693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2275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87D4DB-758B-5F4A-822E-CC01AF361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92282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57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mp next to a forest&#10;&#10;Description automatically generated">
            <a:extLst>
              <a:ext uri="{FF2B5EF4-FFF2-40B4-BE49-F238E27FC236}">
                <a16:creationId xmlns:a16="http://schemas.microsoft.com/office/drawing/2014/main" id="{EB5F414D-AC46-FC4E-836D-F54F0011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411"/>
            <a:ext cx="12191999" cy="68495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5663289-3257-7B49-B45A-617DD4B2B1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B0C8EC-205B-3943-9543-75968405D587}"/>
              </a:ext>
            </a:extLst>
          </p:cNvPr>
          <p:cNvSpPr/>
          <p:nvPr userDrawn="1"/>
        </p:nvSpPr>
        <p:spPr>
          <a:xfrm>
            <a:off x="0" y="1163785"/>
            <a:ext cx="12192000" cy="5694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97000">
                <a:schemeClr val="accent1">
                  <a:alpha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CA3760-DC5B-2941-A820-D52898A388E5}"/>
              </a:ext>
            </a:extLst>
          </p:cNvPr>
          <p:cNvGrpSpPr/>
          <p:nvPr userDrawn="1"/>
        </p:nvGrpSpPr>
        <p:grpSpPr>
          <a:xfrm>
            <a:off x="3158058" y="4985359"/>
            <a:ext cx="5901847" cy="1314106"/>
            <a:chOff x="1025438" y="3898907"/>
            <a:chExt cx="10107019" cy="22504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0F1D6C-0367-4B4F-B692-F27BBEB3D3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25438" y="4266715"/>
              <a:ext cx="3884731" cy="1451017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54C76010-5657-7846-BC03-6012271A7A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8278" y="4037844"/>
              <a:ext cx="4914179" cy="197255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B63001-35DC-394B-ABD7-1D3115729A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0802" y="3898907"/>
              <a:ext cx="0" cy="225043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E73BD260-D707-594B-839C-CC7F3693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2275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87D4DB-758B-5F4A-822E-CC01AF361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92282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25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in a forest&#10;&#10;Description automatically generated">
            <a:extLst>
              <a:ext uri="{FF2B5EF4-FFF2-40B4-BE49-F238E27FC236}">
                <a16:creationId xmlns:a16="http://schemas.microsoft.com/office/drawing/2014/main" id="{54E73E55-BE39-8B45-886F-B950B7CB1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65720"/>
            <a:ext cx="12191998" cy="24684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A4A65-0F97-7940-8CBC-8F86F6276D8C}"/>
              </a:ext>
            </a:extLst>
          </p:cNvPr>
          <p:cNvSpPr/>
          <p:nvPr userDrawn="1"/>
        </p:nvSpPr>
        <p:spPr>
          <a:xfrm>
            <a:off x="0" y="1965720"/>
            <a:ext cx="12192000" cy="2468404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5AB26-90FE-9B4E-BA97-929B28B1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2196"/>
            <a:ext cx="10515600" cy="123253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B5FEA-3283-254A-93FB-6952662CF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2203"/>
            <a:ext cx="10515600" cy="42830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C5A36-0DAE-CC43-AFA6-A9CBEF53F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46EAE-8607-7D46-9898-4CEC45A2DF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forest&#10;&#10;Description automatically generated">
            <a:extLst>
              <a:ext uri="{FF2B5EF4-FFF2-40B4-BE49-F238E27FC236}">
                <a16:creationId xmlns:a16="http://schemas.microsoft.com/office/drawing/2014/main" id="{18A7694B-F347-2040-B02C-A3EFB74AF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1709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E25BC7-3C73-9C48-B12A-1A9FF71DB77A}"/>
              </a:ext>
            </a:extLst>
          </p:cNvPr>
          <p:cNvSpPr/>
          <p:nvPr userDrawn="1"/>
        </p:nvSpPr>
        <p:spPr>
          <a:xfrm>
            <a:off x="0" y="0"/>
            <a:ext cx="12192000" cy="1709316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A574-295C-3D43-8975-2C0A99A4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FB443-8259-434D-811F-BF92BEC4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240"/>
            <a:ext cx="10515600" cy="4066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37B1C-0687-7146-969E-F22066A10C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47" y="6197938"/>
            <a:ext cx="1314451" cy="489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BCE65-D8B4-194D-8F7D-E84AAE432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0" y="6288499"/>
            <a:ext cx="2850660" cy="3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9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8A602-36C1-DA46-B4B6-BF3D0F7A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FB2D8-9EC5-B044-B68E-B000DA52D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48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49" r:id="rId4"/>
    <p:sldLayoutId id="2147483663" r:id="rId5"/>
    <p:sldLayoutId id="2147483664" r:id="rId6"/>
    <p:sldLayoutId id="2147483673" r:id="rId7"/>
    <p:sldLayoutId id="2147483651" r:id="rId8"/>
    <p:sldLayoutId id="2147483650" r:id="rId9"/>
    <p:sldLayoutId id="2147483672" r:id="rId10"/>
    <p:sldLayoutId id="2147483665" r:id="rId11"/>
    <p:sldLayoutId id="2147483666" r:id="rId12"/>
    <p:sldLayoutId id="2147483671" r:id="rId13"/>
    <p:sldLayoutId id="2147483661" r:id="rId14"/>
    <p:sldLayoutId id="2147483662" r:id="rId15"/>
    <p:sldLayoutId id="2147483670" r:id="rId16"/>
    <p:sldLayoutId id="2147483667" r:id="rId17"/>
    <p:sldLayoutId id="2147483668" r:id="rId18"/>
    <p:sldLayoutId id="2147483669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48AE2-C8DA-53D9-4B6C-9B163D18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CSD Senior Exit Survey Reminder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17058-0EC5-68A2-CCD2-A804AEC53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CSD Senior Exit Survey is currently open!</a:t>
            </a:r>
          </a:p>
          <a:p>
            <a:endParaRPr lang="en-US" dirty="0"/>
          </a:p>
          <a:p>
            <a:r>
              <a:rPr lang="en-US" dirty="0"/>
              <a:t>CSD Seniors planning to graduate Spring / Summer / Fall of 2023</a:t>
            </a:r>
          </a:p>
          <a:p>
            <a:endParaRPr lang="en-US" dirty="0"/>
          </a:p>
          <a:p>
            <a:r>
              <a:rPr lang="en-US" dirty="0"/>
              <a:t>Survey is </a:t>
            </a:r>
            <a:r>
              <a:rPr lang="en-US" b="1" dirty="0"/>
              <a:t>anonymous</a:t>
            </a:r>
            <a:r>
              <a:rPr lang="en-US" dirty="0"/>
              <a:t> and should take </a:t>
            </a:r>
            <a:r>
              <a:rPr lang="en-US" b="1" dirty="0"/>
              <a:t>less than 1 minute to complete</a:t>
            </a:r>
          </a:p>
          <a:p>
            <a:pPr lvl="1"/>
            <a:r>
              <a:rPr lang="en-US" i="1" dirty="0"/>
              <a:t>It can be accessed via the link sent to your ohio.edu email</a:t>
            </a:r>
          </a:p>
          <a:p>
            <a:endParaRPr lang="en-US" dirty="0"/>
          </a:p>
          <a:p>
            <a:r>
              <a:rPr lang="en-US" dirty="0"/>
              <a:t>Access to the survey will </a:t>
            </a:r>
            <a:r>
              <a:rPr lang="en-US" b="1" dirty="0"/>
              <a:t>expire </a:t>
            </a:r>
            <a:r>
              <a:rPr lang="en-US" dirty="0"/>
              <a:t>at midnight on </a:t>
            </a:r>
            <a:r>
              <a:rPr lang="en-US" b="1" dirty="0"/>
              <a:t>Saturday, April 29, 2023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Questions? Contact Dr. McDonald via Teams and/or email (</a:t>
            </a:r>
            <a:r>
              <a:rPr lang="en-US" sz="2400" dirty="0"/>
              <a:t>mcdonaldk@ohio.edu)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1001D-38AF-4AAF-CEE8-288C7FF6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270" y="6024504"/>
            <a:ext cx="1943595" cy="7622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32791E-3CC5-06C6-F822-93208C5CA3EB}"/>
              </a:ext>
            </a:extLst>
          </p:cNvPr>
          <p:cNvSpPr/>
          <p:nvPr/>
        </p:nvSpPr>
        <p:spPr>
          <a:xfrm>
            <a:off x="752354" y="6204030"/>
            <a:ext cx="2974694" cy="462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79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HIO summer">
      <a:dk1>
        <a:srgbClr val="000000"/>
      </a:dk1>
      <a:lt1>
        <a:srgbClr val="FFFFFF"/>
      </a:lt1>
      <a:dk2>
        <a:srgbClr val="006848"/>
      </a:dk2>
      <a:lt2>
        <a:srgbClr val="ECEAE8"/>
      </a:lt2>
      <a:accent1>
        <a:srgbClr val="97D700"/>
      </a:accent1>
      <a:accent2>
        <a:srgbClr val="00B140"/>
      </a:accent2>
      <a:accent3>
        <a:srgbClr val="FFCD00"/>
      </a:accent3>
      <a:accent4>
        <a:srgbClr val="E2E868"/>
      </a:accent4>
      <a:accent5>
        <a:srgbClr val="FF6900"/>
      </a:accent5>
      <a:accent6>
        <a:srgbClr val="5E5850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6CFB12B-E7F4-3646-A9E3-739E266472D6}" vid="{7872FCD7-1F0A-7942-8ADD-A4F03D38AB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D437946BFC06439250D3D6818E2529" ma:contentTypeVersion="12" ma:contentTypeDescription="Create a new document." ma:contentTypeScope="" ma:versionID="249e335269dc696ab71172fb96ee8524">
  <xsd:schema xmlns:xsd="http://www.w3.org/2001/XMLSchema" xmlns:xs="http://www.w3.org/2001/XMLSchema" xmlns:p="http://schemas.microsoft.com/office/2006/metadata/properties" xmlns:ns2="9c55ca94-880f-4ebe-b732-126189e54eed" xmlns:ns3="66f539b8-c641-48c6-bdeb-e4c48d02f763" targetNamespace="http://schemas.microsoft.com/office/2006/metadata/properties" ma:root="true" ma:fieldsID="41ab355ac24bde4624d7757db30be4e0" ns2:_="" ns3:_="">
    <xsd:import namespace="9c55ca94-880f-4ebe-b732-126189e54eed"/>
    <xsd:import namespace="66f539b8-c641-48c6-bdeb-e4c48d02f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5ca94-880f-4ebe-b732-126189e54e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539b8-c641-48c6-bdeb-e4c48d02f7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903059-E5AE-44AF-99FB-DFE277890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55ca94-880f-4ebe-b732-126189e54eed"/>
    <ds:schemaRef ds:uri="66f539b8-c641-48c6-bdeb-e4c48d02f7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1784D8-7DF2-4348-AE15-ED02F101D2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7748F1-8BAA-4744-BCF5-E679787C2AB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DOSA_Spring-Summer</Template>
  <TotalTime>12</TotalTime>
  <Words>87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Franklin Gothic Book</vt:lpstr>
      <vt:lpstr>Franklin Gothic Medium</vt:lpstr>
      <vt:lpstr>Office Theme</vt:lpstr>
      <vt:lpstr>2023 CSD Senior Exit Survey Reminder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CSD Senior Exit Survey Reminder</dc:title>
  <dc:creator>McDonald, Kalyn</dc:creator>
  <cp:lastModifiedBy>McDonald, Kalyn</cp:lastModifiedBy>
  <cp:revision>1</cp:revision>
  <dcterms:created xsi:type="dcterms:W3CDTF">2023-03-22T19:38:09Z</dcterms:created>
  <dcterms:modified xsi:type="dcterms:W3CDTF">2023-03-22T19:56:44Z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0x01010061D437946BFC06439250D3D6818E2529</vt:lpwstr>
  </property>
</Properties>
</file>